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2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1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5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C136389-E3EF-4661-8898-BAAB7D4019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ctr"/>
            <a:endParaRPr lang="en-AU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58B074-DB5F-3D03-EECE-56AD9E8CFF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40907-59C5-45CF-8AD0-3A007739AAF5}" type="datetimeFigureOut">
              <a:rPr lang="en-AU" smtClean="0"/>
              <a:t>27/05/2024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5A793D-2183-B52A-14FC-53E90DBEC45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algn="ctr"/>
            <a:endParaRPr lang="en-AU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45D406-2E85-0FE9-7E5C-ECF0CD00205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259313-2973-4C01-AB7D-85AD721F0C1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71060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27230-70BD-4CE9-9B6F-1D726EA78F0B}" type="datetimeFigureOut">
              <a:rPr lang="en-AU" smtClean="0"/>
              <a:t>27/05/2024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40D5A6-07A2-4EA2-9DE9-7740F88C4D4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88686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2E379-F768-44E7-8013-38BC5BA401D1}" type="slidenum">
              <a:rPr lang="en-AU" smtClean="0"/>
              <a:t>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53909-D353-7B0A-FE44-750780E59C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endParaRPr 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96842013-E27E-7E1C-368C-942D99B0B7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416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2EC48-E9FC-5A58-7597-27CE3F2317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BFC472-9434-9253-78B0-AEB9F3FE2E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B106AF-A58E-58B8-D28E-758C1EDA6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90B0-F048-4C8B-8118-B3BD9253933B}" type="datetimeFigureOut">
              <a:rPr lang="en-AU" smtClean="0"/>
              <a:t>27/05/2024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33779-83E4-8397-B3A2-CA986F17E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0409D-AE2D-82E3-BAC5-374660D4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610B-B304-4A4F-A5BD-3189B5C48A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625199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6732F-0612-7F6E-60D8-CDFD7D0E5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43FC85-1CD0-FCA4-EF59-DA1327803A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3FD45-78C5-A9A9-D7C0-157644859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90B0-F048-4C8B-8118-B3BD9253933B}" type="datetimeFigureOut">
              <a:rPr lang="en-AU" smtClean="0"/>
              <a:t>27/05/2024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9F101-DE5A-DA59-1D75-3E51FBAB2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CF61CD-5CE5-3386-AA81-EA9682A8A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610B-B304-4A4F-A5BD-3189B5C48A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4103405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A751E5-E2AC-24B7-65F8-7F7A32467C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F32E2C-36F0-1C17-5B27-43D35D2BC4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B7791-E3C2-AF40-3673-B71821C23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90B0-F048-4C8B-8118-B3BD9253933B}" type="datetimeFigureOut">
              <a:rPr lang="en-AU" smtClean="0"/>
              <a:t>27/05/2024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27D2B1-6A1A-C20E-5249-5E409C2A9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61F89-8E80-7944-BE25-9B34BC60D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610B-B304-4A4F-A5BD-3189B5C48A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655929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9FAC8-E7E0-456C-43B3-D1BF9C459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A84EC-0DE5-E3BE-F1CD-E119FE6C7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E11AF-4EA3-1643-B981-36465328A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90B0-F048-4C8B-8118-B3BD9253933B}" type="datetimeFigureOut">
              <a:rPr lang="en-AU" smtClean="0"/>
              <a:t>27/05/2024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0AAA1-89D4-BCD3-4D12-BF73ED0A9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49501-CF06-F27F-7CCB-81DC58319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610B-B304-4A4F-A5BD-3189B5C48A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0982961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952E-F6FA-6D82-8843-CE6458073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5A52B2-48E9-8125-F3E4-4E71E344F0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80B2F-6C52-ABDD-E68C-574FCC03B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90B0-F048-4C8B-8118-B3BD9253933B}" type="datetimeFigureOut">
              <a:rPr lang="en-AU" smtClean="0"/>
              <a:t>27/05/2024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9E1AC-8626-05B4-C567-C2A583AD4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C63CA-C57F-7313-1697-BD815E429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610B-B304-4A4F-A5BD-3189B5C48A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600444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77881-CD52-DEEE-699B-F513F8CB9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84F1D-7FC1-AAA3-0E6B-8FFBFE7BB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612CF-00EF-8FAA-F03C-F9FA3AB93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137164-9D12-E54C-E0DC-B3A1BBFBA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90B0-F048-4C8B-8118-B3BD9253933B}" type="datetimeFigureOut">
              <a:rPr lang="en-AU" smtClean="0"/>
              <a:t>27/05/2024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ADEA19-BDAF-945E-6996-9FDEEC802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B22D7F-FBE8-D2FF-6FB2-DA10A6D08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610B-B304-4A4F-A5BD-3189B5C48A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558771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E25BA-361E-77F2-1BF4-D98C32BA7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75C2A3-2429-9F6D-F1B6-BB9DB3A06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D9D606-A004-FFDB-46C8-3A4C98F01A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B80EFC-B0B5-BAD2-4A14-8759C4077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A2FE46-E27A-E55A-6BA8-71FC7AEBB7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78B33A-5C46-2FDC-72BF-044DFA4D0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90B0-F048-4C8B-8118-B3BD9253933B}" type="datetimeFigureOut">
              <a:rPr lang="en-AU" smtClean="0"/>
              <a:t>27/05/2024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8B5425-86E0-AD7E-8905-BB10FB64F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2FB09B-A833-9C9A-85E8-0DD50E7AB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610B-B304-4A4F-A5BD-3189B5C48A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397603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97AF9-E259-9F34-B3FA-2A6153818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0DF1FA-EA7B-ED2E-FAF7-02D366068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90B0-F048-4C8B-8118-B3BD9253933B}" type="datetimeFigureOut">
              <a:rPr lang="en-AU" smtClean="0"/>
              <a:t>27/05/2024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36077-DA86-FE8B-DC54-445517C8F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DE8087-3161-4A0F-4AE9-4D359F479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610B-B304-4A4F-A5BD-3189B5C48A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298860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5A4F5A-13A1-3EA0-AED0-D0856D472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90B0-F048-4C8B-8118-B3BD9253933B}" type="datetimeFigureOut">
              <a:rPr lang="en-AU" smtClean="0"/>
              <a:t>27/05/2024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910A5A-5FF2-BEC7-A636-2A6698A9D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83B2D4-B235-59B7-938B-7BC9A9CFC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610B-B304-4A4F-A5BD-3189B5C48A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370080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DD96B-B4FB-72C0-15F9-B7291B7B9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05D6D-0C42-3DCE-E8B5-102B27E0C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4F02B8-0631-530D-B1B8-425B39DD95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359669-7A72-9632-6181-99D1F781F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90B0-F048-4C8B-8118-B3BD9253933B}" type="datetimeFigureOut">
              <a:rPr lang="en-AU" smtClean="0"/>
              <a:t>27/05/2024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84EB5D-D7AB-9A1F-113C-49A8E0DD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280675-23FC-1648-A1E2-35AFCF5F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610B-B304-4A4F-A5BD-3189B5C48A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30140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4ADB4-7CE9-A8F3-C1B4-AADFDE31D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92E64F-808C-11DE-7CDC-3D65EA1E9B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57B15F-DBDE-8578-640E-696480D6B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5CE8A5-9840-7369-1E47-60F8515FA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90B0-F048-4C8B-8118-B3BD9253933B}" type="datetimeFigureOut">
              <a:rPr lang="en-AU" smtClean="0"/>
              <a:t>27/05/2024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3BFB8-2E78-2DFB-BDDF-97AD3D9ED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85CD74-91FD-B64D-7FAF-BDC76D6B9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3610B-B304-4A4F-A5BD-3189B5C48A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71167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86EFF1-813C-CDC8-402D-5E5419478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7EBD3-EE29-C466-9C6A-E7605B51F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E8A48-717B-C8B3-FD5C-7AE455E044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4490B0-F048-4C8B-8118-B3BD9253933B}" type="datetimeFigureOut">
              <a:rPr lang="en-AU" smtClean="0"/>
              <a:t>27/05/2024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D74F9-AB2A-6B32-5819-5B67CF451A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u="none">
                <a:solidFill>
                  <a:srgbClr val="FF0000"/>
                </a:solidFill>
                <a:latin typeface="Arial" panose="020B06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C9EA2-B00E-151A-B5DC-1A073ABF87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C3610B-B304-4A4F-A5BD-3189B5C48A4D}" type="slidenum">
              <a:rPr lang="en-AU" smtClean="0"/>
              <a:t>‹#›</a:t>
            </a:fld>
            <a:endParaRPr lang="en-AU"/>
          </a:p>
        </p:txBody>
      </p:sp>
      <p:sp>
        <p:nvSpPr>
          <p:cNvPr id="7" name="JS SlideHeader">
            <a:extLst>
              <a:ext uri="{FF2B5EF4-FFF2-40B4-BE49-F238E27FC236}">
                <a16:creationId xmlns:a16="http://schemas.microsoft.com/office/drawing/2014/main" id="{892B0EA6-CD44-6043-B8AE-0D0EAC9BBCDD}"/>
              </a:ext>
            </a:extLst>
          </p:cNvPr>
          <p:cNvSpPr txBox="1"/>
          <p:nvPr userDrawn="1"/>
        </p:nvSpPr>
        <p:spPr>
          <a:xfrm>
            <a:off x="1219200" y="63500"/>
            <a:ext cx="97536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AU" sz="1200" b="1" i="0" u="none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56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2448504" y="794521"/>
            <a:ext cx="6588557" cy="5809686"/>
            <a:chOff x="2448504" y="794521"/>
            <a:chExt cx="6588557" cy="5809686"/>
          </a:xfrm>
        </p:grpSpPr>
        <p:grpSp>
          <p:nvGrpSpPr>
            <p:cNvPr id="4" name="Group 3"/>
            <p:cNvGrpSpPr/>
            <p:nvPr/>
          </p:nvGrpSpPr>
          <p:grpSpPr>
            <a:xfrm>
              <a:off x="2448504" y="794521"/>
              <a:ext cx="6588557" cy="5809686"/>
              <a:chOff x="306195" y="899024"/>
              <a:chExt cx="6588557" cy="5809686"/>
            </a:xfrm>
          </p:grpSpPr>
          <p:sp>
            <p:nvSpPr>
              <p:cNvPr id="5" name="Rounded Rectangle 4"/>
              <p:cNvSpPr/>
              <p:nvPr/>
            </p:nvSpPr>
            <p:spPr>
              <a:xfrm>
                <a:off x="306195" y="899024"/>
                <a:ext cx="6588557" cy="5809686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r"/>
                <a:endParaRPr lang="en-US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1605770" y="949812"/>
                <a:ext cx="3070889" cy="3098821"/>
              </a:xfrm>
              <a:prstGeom prst="ellipse">
                <a:avLst/>
              </a:prstGeom>
              <a:solidFill>
                <a:srgbClr val="572F61">
                  <a:alpha val="50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en-AU" sz="1400" dirty="0">
                  <a:solidFill>
                    <a:schemeClr val="tx1"/>
                  </a:solidFill>
                  <a:latin typeface="+mj-lt"/>
                </a:endParaRP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770325" y="1773571"/>
                <a:ext cx="3070889" cy="3098821"/>
              </a:xfrm>
              <a:prstGeom prst="ellipse">
                <a:avLst/>
              </a:prstGeom>
              <a:solidFill>
                <a:srgbClr val="19A686">
                  <a:alpha val="50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en-AU" sz="1400" dirty="0">
                  <a:solidFill>
                    <a:schemeClr val="tx1"/>
                  </a:solidFill>
                  <a:latin typeface="+mj-lt"/>
                </a:endParaRP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298821" y="3250991"/>
                <a:ext cx="3070889" cy="3098821"/>
              </a:xfrm>
              <a:prstGeom prst="ellipse">
                <a:avLst/>
              </a:prstGeom>
              <a:solidFill>
                <a:srgbClr val="2B95BC">
                  <a:alpha val="50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en-AU" sz="1400" dirty="0">
                  <a:solidFill>
                    <a:schemeClr val="tx1"/>
                  </a:solidFill>
                  <a:latin typeface="+mj-lt"/>
                </a:endParaRPr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41214" y="1772959"/>
                <a:ext cx="3070889" cy="3098821"/>
              </a:xfrm>
              <a:prstGeom prst="ellipse">
                <a:avLst/>
              </a:prstGeom>
              <a:solidFill>
                <a:srgbClr val="F26172">
                  <a:alpha val="50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en-AU" sz="1400" dirty="0">
                  <a:solidFill>
                    <a:schemeClr val="tx1"/>
                  </a:solidFill>
                  <a:latin typeface="+mj-lt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912717" y="3240338"/>
                <a:ext cx="3070889" cy="3098821"/>
              </a:xfrm>
              <a:prstGeom prst="ellipse">
                <a:avLst/>
              </a:prstGeom>
              <a:solidFill>
                <a:srgbClr val="E09E26">
                  <a:alpha val="50000"/>
                </a:srgb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en-AU" sz="1400" dirty="0">
                  <a:solidFill>
                    <a:schemeClr val="tx1"/>
                  </a:solidFill>
                  <a:latin typeface="+mj-lt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2519610" y="3065424"/>
                <a:ext cx="1260000" cy="1260000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0" tIns="0" rIns="0" bIns="0" rtlCol="0" anchor="ctr"/>
              <a:lstStyle/>
              <a:p>
                <a:pPr algn="ctr">
                  <a:lnSpc>
                    <a:spcPct val="150000"/>
                  </a:lnSpc>
                </a:pPr>
                <a:r>
                  <a:rPr lang="en-US" sz="1000" b="1" dirty="0">
                    <a:solidFill>
                      <a:srgbClr val="5B56A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HUMAN DIMENSIONS OF THE REEF</a:t>
                </a:r>
                <a:endParaRPr lang="en-AU" sz="1000" b="1" dirty="0">
                  <a:solidFill>
                    <a:srgbClr val="5B56A6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435098" y="1046045"/>
                <a:ext cx="146555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STEWARDSHIP</a:t>
                </a:r>
                <a:endParaRPr lang="en-AU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059937" y="2334455"/>
                <a:ext cx="1127772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GOVERNANCE</a:t>
                </a:r>
                <a:endParaRPr lang="en-AU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190609" y="4989769"/>
                <a:ext cx="1195409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HERITAGE</a:t>
                </a:r>
                <a:endParaRPr lang="en-AU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770069" y="4953241"/>
                <a:ext cx="145991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CONNECTION </a:t>
                </a:r>
              </a:p>
              <a:p>
                <a:pPr algn="ctr"/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TO THE REEF</a:t>
                </a:r>
                <a:endParaRPr lang="en-AU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842052" y="2354734"/>
                <a:ext cx="1428413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SUSTAINABLE USE</a:t>
                </a:r>
                <a:endParaRPr lang="en-AU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409588" y="2606563"/>
                <a:ext cx="2108211" cy="9387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44000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Socio-economic values within ecological limits</a:t>
                </a:r>
              </a:p>
              <a:p>
                <a:pPr marL="72000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Best practice</a:t>
                </a:r>
                <a:endParaRPr lang="en-AU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72000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Adaptive                         capacity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942758" y="5256194"/>
                <a:ext cx="1387365" cy="4385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72000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Historic heritage</a:t>
                </a:r>
              </a:p>
              <a:p>
                <a:pPr marL="72000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Aesthetics</a:t>
                </a:r>
                <a:endParaRPr lang="en-AU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060522" y="5327347"/>
                <a:ext cx="1709803" cy="5924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Wellbeing</a:t>
                </a:r>
              </a:p>
              <a:p>
                <a:pPr marL="252000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Pride, attachment and identity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2276607" y="1246899"/>
                <a:ext cx="1945469" cy="6309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72000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Awareness and education</a:t>
                </a:r>
              </a:p>
              <a:p>
                <a:pPr marL="72000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Stewardship opportunities</a:t>
                </a:r>
              </a:p>
              <a:p>
                <a:pPr marL="72000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Adoption of stewardship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5216421" y="5623582"/>
                <a:ext cx="1604343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72000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Demographic stability</a:t>
                </a:r>
              </a:p>
              <a:p>
                <a:pPr marL="72000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Security</a:t>
                </a:r>
              </a:p>
              <a:p>
                <a:pPr marL="72000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Economic viability</a:t>
                </a:r>
              </a:p>
              <a:p>
                <a:pPr marL="72000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Income and Equity</a:t>
                </a:r>
              </a:p>
              <a:p>
                <a:pPr marL="72000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Employment</a:t>
                </a:r>
                <a:endParaRPr lang="en-AU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3498255" y="2565406"/>
                <a:ext cx="2657217" cy="11310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72000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Integrated knowledge &amp; reporting</a:t>
                </a:r>
              </a:p>
              <a:p>
                <a:pPr marL="190800" lvl="1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Inclusive decision making</a:t>
                </a:r>
              </a:p>
              <a:p>
                <a:pPr marL="1296000" lvl="4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Institutional connectivity</a:t>
                </a:r>
              </a:p>
              <a:p>
                <a:pPr marL="1368000" lvl="2" indent="-720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Adaptive management</a:t>
                </a:r>
                <a:endParaRPr lang="en-AU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Donut 22"/>
              <p:cNvSpPr/>
              <p:nvPr/>
            </p:nvSpPr>
            <p:spPr>
              <a:xfrm>
                <a:off x="2249610" y="2795424"/>
                <a:ext cx="1800000" cy="1800000"/>
              </a:xfrm>
              <a:prstGeom prst="donut">
                <a:avLst>
                  <a:gd name="adj" fmla="val 13967"/>
                </a:avLst>
              </a:prstGeom>
              <a:solidFill>
                <a:srgbClr val="5B56A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prstTxWarp prst="textCircle">
                  <a:avLst/>
                </a:prstTxWarp>
              </a:bodyPr>
              <a:lstStyle/>
              <a:p>
                <a:pPr algn="ctr"/>
                <a:endParaRPr lang="en-AU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 rot="18851318">
                <a:off x="2404990" y="2973301"/>
                <a:ext cx="1476000" cy="1476000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Circle">
                  <a:avLst/>
                </a:prstTxWarp>
                <a:spAutoFit/>
              </a:bodyPr>
              <a:lstStyle/>
              <a:p>
                <a:pPr algn="just"/>
                <a:r>
                  <a:rPr lang="en-US" sz="1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ECONOMIC            SOCIAL                INSTITUTIONAL            CULTURAL</a:t>
                </a:r>
                <a:endParaRPr lang="en-AU" sz="1000" dirty="0">
                  <a:solidFill>
                    <a:schemeClr val="bg1"/>
                  </a:solidFill>
                </a:endParaRPr>
              </a:p>
            </p:txBody>
          </p:sp>
        </p:grp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59799" y="1875648"/>
              <a:ext cx="757502" cy="756000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1756" y="2886984"/>
              <a:ext cx="757502" cy="756000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0901" y="4746871"/>
              <a:ext cx="756000" cy="756000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3948" y="4305850"/>
              <a:ext cx="757502" cy="756000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33768" y="2886984"/>
              <a:ext cx="757502" cy="756000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18415" y="4307566"/>
              <a:ext cx="757502" cy="756000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7378877" y="5267458"/>
              <a:ext cx="88878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CONTEXT</a:t>
              </a:r>
              <a:endParaRPr lang="en-AU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6958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Great Barrier Reef Marine Park Authority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Dyer</dc:creator>
  <cp:keywords>[SEC=OFFICIAL]</cp:keywords>
  <cp:lastModifiedBy>Michelle Dyer</cp:lastModifiedBy>
  <cp:revision>1</cp:revision>
  <dcterms:created xsi:type="dcterms:W3CDTF">2024-05-27T00:47:42Z</dcterms:created>
  <dcterms:modified xsi:type="dcterms:W3CDTF">2024-05-27T00:48:04Z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ProtectiveMarkingValue_Header">
    <vt:lpwstr>OFFICIAL</vt:lpwstr>
  </property>
  <property fmtid="{D5CDD505-2E9C-101B-9397-08002B2CF9AE}" pid="3" name="PM_OriginationTimeStamp">
    <vt:lpwstr>2024-05-27T00:47:58Z</vt:lpwstr>
  </property>
  <property fmtid="{D5CDD505-2E9C-101B-9397-08002B2CF9AE}" pid="4" name="PM_Originating_FileId">
    <vt:lpwstr>0D9887D8E7484827B657F1301966B27C</vt:lpwstr>
  </property>
  <property fmtid="{D5CDD505-2E9C-101B-9397-08002B2CF9AE}" pid="5" name="PM_ProtectiveMarkingValue_Footer">
    <vt:lpwstr>OFFICIAL</vt:lpwstr>
  </property>
  <property fmtid="{D5CDD505-2E9C-101B-9397-08002B2CF9AE}" pid="6" name="PM_Namespace">
    <vt:lpwstr>gov.au</vt:lpwstr>
  </property>
  <property fmtid="{D5CDD505-2E9C-101B-9397-08002B2CF9AE}" pid="7" name="PM_Caveats_Count">
    <vt:lpwstr>0</vt:lpwstr>
  </property>
  <property fmtid="{D5CDD505-2E9C-101B-9397-08002B2CF9AE}" pid="8" name="PM_Version">
    <vt:lpwstr>2018.4</vt:lpwstr>
  </property>
  <property fmtid="{D5CDD505-2E9C-101B-9397-08002B2CF9AE}" pid="9" name="PM_Note">
    <vt:lpwstr/>
  </property>
  <property fmtid="{D5CDD505-2E9C-101B-9397-08002B2CF9AE}" pid="10" name="PMHMAC">
    <vt:lpwstr>v=2022.1;a=SHA256;h=5C06CDACBBC075DA138C89A79BFF844705085F52C6BECCA55F7171E00E792A11</vt:lpwstr>
  </property>
  <property fmtid="{D5CDD505-2E9C-101B-9397-08002B2CF9AE}" pid="11" name="PM_Qualifier">
    <vt:lpwstr/>
  </property>
  <property fmtid="{D5CDD505-2E9C-101B-9397-08002B2CF9AE}" pid="12" name="PM_SecurityClassification">
    <vt:lpwstr>OFFICIAL</vt:lpwstr>
  </property>
  <property fmtid="{D5CDD505-2E9C-101B-9397-08002B2CF9AE}" pid="13" name="PM_Markers">
    <vt:lpwstr/>
  </property>
  <property fmtid="{D5CDD505-2E9C-101B-9397-08002B2CF9AE}" pid="14" name="PM_InsertionValue">
    <vt:lpwstr>OFFICIAL</vt:lpwstr>
  </property>
  <property fmtid="{D5CDD505-2E9C-101B-9397-08002B2CF9AE}" pid="15" name="PM_Originator_Hash_SHA1">
    <vt:lpwstr>57D8A3439DC12F23D5C1B378A9894E2E2CD42089</vt:lpwstr>
  </property>
  <property fmtid="{D5CDD505-2E9C-101B-9397-08002B2CF9AE}" pid="16" name="PM_DisplayValueSecClassificationWithQualifier">
    <vt:lpwstr>OFFICIAL</vt:lpwstr>
  </property>
  <property fmtid="{D5CDD505-2E9C-101B-9397-08002B2CF9AE}" pid="17" name="PM_ProtectiveMarkingImage_Header">
    <vt:lpwstr>C:\Program Files\Common Files\janusNET Shared\janusSEAL\Images\DocumentSlashBlue.png</vt:lpwstr>
  </property>
  <property fmtid="{D5CDD505-2E9C-101B-9397-08002B2CF9AE}" pid="18" name="PM_ProtectiveMarkingImage_Footer">
    <vt:lpwstr>C:\Program Files\Common Files\janusNET Shared\janusSEAL\Images\DocumentSlashBlue.png</vt:lpwstr>
  </property>
  <property fmtid="{D5CDD505-2E9C-101B-9397-08002B2CF9AE}" pid="19" name="PM_Display">
    <vt:lpwstr>OFFICIAL</vt:lpwstr>
  </property>
  <property fmtid="{D5CDD505-2E9C-101B-9397-08002B2CF9AE}" pid="20" name="PM_OriginatorUserAccountName_SHA256">
    <vt:lpwstr>D6FC7C3E0357E651FE71F3A51A5697F0F26648AE974AD123C85891FC4832E72C</vt:lpwstr>
  </property>
  <property fmtid="{D5CDD505-2E9C-101B-9397-08002B2CF9AE}" pid="21" name="PM_OriginatorDomainName_SHA256">
    <vt:lpwstr>9A988350159DC73E2A571A8555265440416A0328BBAEAAFA2FE6270B587BE976</vt:lpwstr>
  </property>
  <property fmtid="{D5CDD505-2E9C-101B-9397-08002B2CF9AE}" pid="22" name="PMUuid">
    <vt:lpwstr>v=2022.2;d=gov.au;g=46DD6D7C-8107-577B-BC6E-F348953B2E44</vt:lpwstr>
  </property>
  <property fmtid="{D5CDD505-2E9C-101B-9397-08002B2CF9AE}" pid="23" name="PM_Hash_Version">
    <vt:lpwstr>2022.1</vt:lpwstr>
  </property>
  <property fmtid="{D5CDD505-2E9C-101B-9397-08002B2CF9AE}" pid="24" name="PM_Hash_Salt_Prev">
    <vt:lpwstr>FE40A7D69473EC8CEF8B218E5C70A682</vt:lpwstr>
  </property>
  <property fmtid="{D5CDD505-2E9C-101B-9397-08002B2CF9AE}" pid="25" name="PM_Hash_Salt">
    <vt:lpwstr>FE40A7D69473EC8CEF8B218E5C70A682</vt:lpwstr>
  </property>
  <property fmtid="{D5CDD505-2E9C-101B-9397-08002B2CF9AE}" pid="26" name="PM_Hash_SHA1">
    <vt:lpwstr>5EAD8C4D266ABB66DE831F91EEC66EF7CE633212</vt:lpwstr>
  </property>
  <property fmtid="{D5CDD505-2E9C-101B-9397-08002B2CF9AE}" pid="27" name="PM_PrintOutPlacement_PPT">
    <vt:lpwstr/>
  </property>
</Properties>
</file>